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91CF5-DDAB-4FD7-B035-8DAA870F57C5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426A7-2AEF-4439-B04F-1D97E953969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426A7-2AEF-4439-B04F-1D97E953969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426A7-2AEF-4439-B04F-1D97E953969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426A7-2AEF-4439-B04F-1D97E953969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426A7-2AEF-4439-B04F-1D97E953969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426A7-2AEF-4439-B04F-1D97E9539698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CAF665-24F8-4CF6-BA33-E6C7F654AA7C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3EC068-A3B5-42DB-ADD5-D88BC28692A0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mathvideo.wm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Math%20video%20Final.wmv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math%20video.wmv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Integers%20Video.wmv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Student Instructional Videos #2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CA" dirty="0" smtClean="0"/>
              <a:t>Spring 2010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mathvide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8430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9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Math video Final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8430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4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math vide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0" y="298608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8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Integers Vide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8430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39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12</Words>
  <Application>Microsoft Office PowerPoint</Application>
  <PresentationFormat>On-screen Show (4:3)</PresentationFormat>
  <Paragraphs>7</Paragraphs>
  <Slides>5</Slides>
  <Notes>5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Student Instructional Videos #2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Instructional Videos #2</dc:title>
  <dc:creator>Jeff</dc:creator>
  <cp:lastModifiedBy>Jeff</cp:lastModifiedBy>
  <cp:revision>3</cp:revision>
  <dcterms:created xsi:type="dcterms:W3CDTF">2010-05-03T18:10:00Z</dcterms:created>
  <dcterms:modified xsi:type="dcterms:W3CDTF">2010-05-03T19:09:43Z</dcterms:modified>
</cp:coreProperties>
</file>